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96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2412C-13E0-4B5A-9F31-53FCE163E70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23E4-0E7D-4D49-A7E8-8F91177F3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5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23E4-0E7D-4D49-A7E8-8F91177F38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0631CD-EE1E-4A35-B05C-1F8A41A26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35EE26-8890-46F9-A271-D21F8985A7A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31CD-EE1E-4A35-B05C-1F8A41A26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EE26-8890-46F9-A271-D21F898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5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31CD-EE1E-4A35-B05C-1F8A41A26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EE26-8890-46F9-A271-D21F898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31CD-EE1E-4A35-B05C-1F8A41A26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EE26-8890-46F9-A271-D21F898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31CD-EE1E-4A35-B05C-1F8A41A26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EE26-8890-46F9-A271-D21F8985A7A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30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31CD-EE1E-4A35-B05C-1F8A41A26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EE26-8890-46F9-A271-D21F898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78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31CD-EE1E-4A35-B05C-1F8A41A26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EE26-8890-46F9-A271-D21F898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9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31CD-EE1E-4A35-B05C-1F8A41A26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EE26-8890-46F9-A271-D21F898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5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31CD-EE1E-4A35-B05C-1F8A41A26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EE26-8890-46F9-A271-D21F898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9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31CD-EE1E-4A35-B05C-1F8A41A26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EE26-8890-46F9-A271-D21F898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2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31CD-EE1E-4A35-B05C-1F8A41A26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EE26-8890-46F9-A271-D21F898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7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90631CD-EE1E-4A35-B05C-1F8A41A26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635EE26-8890-46F9-A271-D21F898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846" y="322217"/>
            <a:ext cx="11042468" cy="253419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Объявление!</a:t>
            </a:r>
            <a:br>
              <a:rPr lang="ru-RU" dirty="0"/>
            </a:br>
            <a:r>
              <a:rPr lang="ru-RU" dirty="0"/>
              <a:t>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СОШ №1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им.Ч.Айтматова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Майлуу-Суу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upramr.ucoz.ru/image17/6_1000kh3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91" y="3160666"/>
            <a:ext cx="10284822" cy="31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1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ultiurok.ru/img/267602/image_5a804878710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65" y="1641629"/>
            <a:ext cx="6829912" cy="4958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65" y="1626570"/>
            <a:ext cx="4865700" cy="4973165"/>
          </a:xfrm>
          <a:prstGeom prst="rect">
            <a:avLst/>
          </a:prstGeom>
          <a:solidFill>
            <a:srgbClr val="FFFF99"/>
          </a:solidFill>
          <a:ln>
            <a:solidFill>
              <a:srgbClr val="596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Кыргызской Республики 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 школы перешли на дистанционное обучение. В связи с этим на родителей возросла нагрузка по оказанию помощи детям в организации образовательного процесса.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учителя- предметники находятся на связи и оказывают учащимся своевременную помощь.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группы по предметам в каждом классе в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ZOOM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Телефоны, по которым вы можете задать любые вопросы: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 СОШ №1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им.Ч.Айтматова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Анатольевна Ермоленко- 0550921369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Заместитель директора по УВР </a:t>
            </a:r>
          </a:p>
          <a:p>
            <a:pPr algn="ctr"/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Рушания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Минзахитовна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Исхакова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0755024577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0555303349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65" y="268033"/>
            <a:ext cx="11608526" cy="1358537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5400" dirty="0">
              <a:solidFill>
                <a:srgbClr val="C00000"/>
              </a:solidFill>
              <a:latin typeface="a_CampusCmCorner" panose="04020804030602040204" pitchFamily="82" charset="-52"/>
              <a:cs typeface="Times New Roman" panose="02020603050405020304" pitchFamily="18" charset="0"/>
            </a:endParaRPr>
          </a:p>
          <a:p>
            <a:r>
              <a:rPr lang="ru-RU" sz="5400" dirty="0">
                <a:solidFill>
                  <a:srgbClr val="C00000"/>
                </a:solidFill>
                <a:latin typeface="a_CampusCmCorner" panose="04020804030602040204" pitchFamily="82" charset="-52"/>
                <a:cs typeface="Times New Roman" panose="02020603050405020304" pitchFamily="18" charset="0"/>
              </a:rPr>
              <a:t>ВНИМАНИЕ!</a:t>
            </a:r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 наше будущее!</a:t>
            </a:r>
          </a:p>
          <a:p>
            <a:endParaRPr lang="ru-RU" sz="5400" dirty="0">
              <a:solidFill>
                <a:srgbClr val="C00000"/>
              </a:solidFill>
              <a:latin typeface="a_CampusCmCorner" panose="04020804030602040204" pitchFamily="82" charset="-52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s://st2.depositphotos.com/1005091/7090/v/950/depositphotos_70903935-stock-illustration-two-children-near-scho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93" y="283091"/>
            <a:ext cx="1907085" cy="132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360229" y="1872343"/>
            <a:ext cx="3422467" cy="39188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родителей! </a:t>
            </a:r>
          </a:p>
        </p:txBody>
      </p:sp>
    </p:spTree>
    <p:extLst>
      <p:ext uri="{BB962C8B-B14F-4D97-AF65-F5344CB8AC3E}">
        <p14:creationId xmlns:p14="http://schemas.microsoft.com/office/powerpoint/2010/main" val="75112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vorecmemorial.ru/images/psycholog/Zapove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91" y="322217"/>
            <a:ext cx="8843671" cy="62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468" y="322217"/>
            <a:ext cx="2447109" cy="6252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360715" y="2747554"/>
            <a:ext cx="5917474" cy="14020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на заметку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07212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56</TotalTime>
  <Words>105</Words>
  <Application>Microsoft Office PowerPoint</Application>
  <PresentationFormat>Широкоэкранный</PresentationFormat>
  <Paragraphs>16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Базис</vt:lpstr>
      <vt:lpstr>Объявление!  Родителям СОШ №1 им.Ч.Айтматова города Майлуу-Суу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Неизвестный пользователь</cp:lastModifiedBy>
  <cp:revision>8</cp:revision>
  <cp:lastPrinted>2020-04-13T06:51:45Z</cp:lastPrinted>
  <dcterms:created xsi:type="dcterms:W3CDTF">2020-04-13T06:21:12Z</dcterms:created>
  <dcterms:modified xsi:type="dcterms:W3CDTF">2020-04-13T09:15:14Z</dcterms:modified>
</cp:coreProperties>
</file>